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7" r:id="rId5"/>
    <p:sldId id="258" r:id="rId6"/>
    <p:sldId id="259" r:id="rId7"/>
    <p:sldId id="261" r:id="rId8"/>
    <p:sldId id="262" r:id="rId9"/>
    <p:sldId id="260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89" d="100"/>
          <a:sy n="89" d="100"/>
        </p:scale>
        <p:origin x="108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DC14-2275-436F-ADCD-4B39D0F8F072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3D11-95C0-47F8-A65D-89716C69A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4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02B5-B2EB-4EEC-B1D8-F9636CA9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09DB4-6FF1-4F91-A4F9-EFFF5EDA1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45DEF-E9A3-43A6-A25F-1761A657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FB1F-682B-457F-943D-547CAB99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B29F5-4371-477A-87B5-4D251F94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2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E2C6-9AB4-45F5-90F3-3E8AC4AD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34298-35F2-40B9-94D7-3B697C6A1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A0AC2-CE7A-415E-905D-71E1056A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E138-67B2-4469-84ED-4C5DD14B0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C3A3C-3DF2-4DA8-8F67-9EE18B92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0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69133-50F6-484D-811F-5CD5F78B3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8A82A-55E3-44A6-BFC8-016895476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152C-BA53-4FC7-81F9-B8E575C6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69E57-8EB1-4FC8-9534-31F494CF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1A5E-87C3-4DE2-9D22-AAAD0F9E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0501-EDC4-4D19-B773-84852557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2AE0D-CCB1-4C49-93C3-CFCFD7B5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8A94D-11B0-4229-B892-7416ACEB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2AC6D-7763-48E2-8BA0-8FFB840B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E611-7338-4D02-A880-A9EF59293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2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A37A-F3EC-413A-B4A6-9FCCE5D0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CFBC8-FA35-45AF-B0D9-576E66409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63C8D-B792-4DED-A365-3C6EE7BA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D415E-D562-4CBC-AAEE-E4602272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24FBC-FAF7-4FCC-B26D-FE4595B1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3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604A-BE69-41B5-86DE-1CBA5D9C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B099-0348-4FEF-B1E5-C8081835A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647DB-2F8D-4D93-B0C8-2BD3AFAE4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AA7ED-ED3C-403F-9113-51726B22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A86DD-02EE-4026-BBBD-512066C0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B37A-2155-4CE9-BD46-257003A8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8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E827-C247-464F-B2CB-5DBF6EBB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2C569-304A-466A-9367-9F5C678CE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8DA56-AC67-4595-94FD-325F1B3E0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B2FD4-E715-4EBA-8246-2756B5A5C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FB11E-4F94-4BCA-8EA1-6B6EBC293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A485B-0033-49A4-888A-EC7F851B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855F2A-E33D-44FA-AA81-8A457F87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04AD6-3F2C-4466-A515-150C405D4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BB55-0029-4C2E-BF94-B3CA286F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06F4B-5090-4C96-83FB-B41AF2EB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C2FBE-1FE2-4398-A760-D7E72270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A8440-A83C-4A4B-8D5A-97492934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7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7431A-EB7B-4998-B2C6-C3EFF54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5D8B2-A7AF-4D25-AF86-F4A0941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7A513-15F5-43F2-8F0B-0AB4CEB2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E11A-DCBE-40EB-A6E6-804391C5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CAD3-D0E9-4A19-9D1F-BA70116B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8B33A-8BDA-45CA-9995-3BBB0C42D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91746-FFB1-45D2-A72C-E328616A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B638F-6BDC-454C-9412-1972746B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5182F-71BC-43A4-B0E9-1721B67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9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F985-FB39-42B8-A8B7-D3621278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35A7A-0B81-4E9C-9552-9EBAFAE47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1FDB0-2E76-4B71-AD5F-F9B2476A9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E281F-93DE-4C23-9BD7-37435530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Quarter 1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10B9D-818E-4187-AC13-52E7C21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9FAE0-07CE-4849-AB09-69CF54C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8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540AD-57E5-4669-A877-D053A437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7A7C0-7F78-4853-9257-E7F1895D7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258EB-7C3D-47CE-AC4C-ADFDC880E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Quarter 1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382C6-7208-4B5A-B6B5-43DA9C277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Contact: daniel.fasham@aea.uk.com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04BAC-37B8-4C9A-AD49-F98DE23D7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204A-FF92-410C-8654-B569D9E85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6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05C4B4F-BAC2-4404-BB62-A2E07AAFF8B6}"/>
              </a:ext>
            </a:extLst>
          </p:cNvPr>
          <p:cNvSpPr txBox="1">
            <a:spLocks noChangeArrowheads="1"/>
          </p:cNvSpPr>
          <p:nvPr/>
        </p:nvSpPr>
        <p:spPr>
          <a:xfrm>
            <a:off x="552449" y="1575579"/>
            <a:ext cx="11087099" cy="11771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GB" altLang="zh-CN" sz="1100" b="1" dirty="0">
              <a:latin typeface="Arial" charset="0"/>
              <a:ea typeface="宋体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zh-CN" sz="1100" b="1" dirty="0">
                <a:solidFill>
                  <a:schemeClr val="accent1"/>
                </a:solidFill>
                <a:latin typeface="Arial" charset="0"/>
                <a:ea typeface="宋体" pitchFamily="2" charset="-122"/>
              </a:rPr>
              <a:t>	</a:t>
            </a:r>
            <a:r>
              <a:rPr lang="en-GB" altLang="zh-CN" sz="2000" dirty="0">
                <a:solidFill>
                  <a:schemeClr val="accent1"/>
                </a:solidFill>
                <a:latin typeface="Arial" charset="0"/>
                <a:ea typeface="宋体" pitchFamily="2" charset="-122"/>
              </a:rPr>
              <a:t>Tractor Market Exchange  </a:t>
            </a:r>
            <a:endParaRPr lang="en-GB" altLang="zh-CN" sz="2000" b="1" dirty="0">
              <a:solidFill>
                <a:schemeClr val="accent1"/>
              </a:solidFill>
              <a:latin typeface="Arial" charset="0"/>
              <a:ea typeface="宋体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zh-CN" sz="2000" b="1" dirty="0">
                <a:latin typeface="Arial" charset="0"/>
                <a:ea typeface="宋体" pitchFamily="2" charset="-122"/>
              </a:rPr>
              <a:t>	 </a:t>
            </a:r>
            <a:r>
              <a:rPr lang="en-GB" altLang="zh-CN" dirty="0">
                <a:latin typeface="Arial" charset="0"/>
                <a:ea typeface="宋体" pitchFamily="2" charset="-122"/>
              </a:rPr>
              <a:t>2024 Q3</a:t>
            </a:r>
          </a:p>
          <a:p>
            <a:pPr algn="ctr">
              <a:buFont typeface="Wingdings" pitchFamily="2" charset="2"/>
              <a:buNone/>
            </a:pPr>
            <a:r>
              <a:rPr lang="en-GB" altLang="zh-CN" dirty="0">
                <a:latin typeface="Arial" charset="0"/>
                <a:ea typeface="宋体" pitchFamily="2" charset="-122"/>
              </a:rPr>
              <a:t>	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D3C003A-FC66-4D48-8326-156B3B80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449" y="2752725"/>
            <a:ext cx="11087099" cy="373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296D669E-EDAC-4B26-AC33-400086C8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3" y="940526"/>
            <a:ext cx="9581518" cy="53197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C9513-2C9E-46BE-9609-D425AC46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2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3DC93-734B-4EAA-B760-9586E6D1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3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AAB72-E53B-4744-8991-CBBD7962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</p:spTree>
    <p:extLst>
      <p:ext uri="{BB962C8B-B14F-4D97-AF65-F5344CB8AC3E}">
        <p14:creationId xmlns:p14="http://schemas.microsoft.com/office/powerpoint/2010/main" val="100474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296D669E-EDAC-4B26-AC33-400086C8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2" y="942975"/>
            <a:ext cx="9581519" cy="53172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C70F6-AC7F-49BF-8D29-F08DB347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3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257F9-D7AB-4D38-89BB-945ABC24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3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22CC2-6641-43D7-9BB5-DA88E65E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</p:spTree>
    <p:extLst>
      <p:ext uri="{BB962C8B-B14F-4D97-AF65-F5344CB8AC3E}">
        <p14:creationId xmlns:p14="http://schemas.microsoft.com/office/powerpoint/2010/main" val="279478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296D669E-EDAC-4B26-AC33-400086C8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2" y="879567"/>
            <a:ext cx="9581519" cy="53806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C9513-2C9E-46BE-9609-D425AC46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4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3DC93-734B-4EAA-B760-9586E6D1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3 2024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AAB72-E53B-4744-8991-CBBD7962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</p:spTree>
    <p:extLst>
      <p:ext uri="{BB962C8B-B14F-4D97-AF65-F5344CB8AC3E}">
        <p14:creationId xmlns:p14="http://schemas.microsoft.com/office/powerpoint/2010/main" val="622334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pic>
        <p:nvPicPr>
          <p:cNvPr id="7" name="Grafik 4">
            <a:extLst>
              <a:ext uri="{FF2B5EF4-FFF2-40B4-BE49-F238E27FC236}">
                <a16:creationId xmlns:a16="http://schemas.microsoft.com/office/drawing/2014/main" id="{296D669E-EDAC-4B26-AC33-400086C8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452" y="942975"/>
            <a:ext cx="9581519" cy="53172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C70F6-AC7F-49BF-8D29-F08DB347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5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257F9-D7AB-4D38-89BB-945ABC24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3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22CC2-6641-43D7-9BB5-DA88E65E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</p:spTree>
    <p:extLst>
      <p:ext uri="{BB962C8B-B14F-4D97-AF65-F5344CB8AC3E}">
        <p14:creationId xmlns:p14="http://schemas.microsoft.com/office/powerpoint/2010/main" val="47458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80E10-F221-4974-A50A-D5FF317F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971" y="83719"/>
            <a:ext cx="1505577" cy="146885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D2BB1C-50EE-4206-B669-3A194CBEF6D8}"/>
              </a:ext>
            </a:extLst>
          </p:cNvPr>
          <p:cNvSpPr txBox="1">
            <a:spLocks/>
          </p:cNvSpPr>
          <p:nvPr/>
        </p:nvSpPr>
        <p:spPr bwMode="auto">
          <a:xfrm>
            <a:off x="795895" y="1552575"/>
            <a:ext cx="6485409" cy="271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06582"/>
              </a:buClr>
              <a:buFont typeface="Wingdings" pitchFamily="2" charset="2"/>
              <a:buChar char="l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F49100"/>
              </a:buClr>
              <a:buSzPct val="75000"/>
              <a:buFont typeface="Wingdings" pitchFamily="2" charset="2"/>
              <a:buChar char="£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9100"/>
              </a:buClr>
              <a:buSzPct val="6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700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de-DE" sz="1500" kern="0" dirty="0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de-DE" sz="1500" kern="0" dirty="0">
                <a:latin typeface="Arial" charset="0"/>
              </a:rPr>
              <a:t>Dates for the </a:t>
            </a:r>
            <a:r>
              <a:rPr lang="en-US" sz="1500" kern="0" dirty="0">
                <a:latin typeface="Arial" charset="0"/>
              </a:rPr>
              <a:t>Tractor Market Exchange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kern="0" dirty="0">
                <a:latin typeface="Arial" charset="0"/>
              </a:rPr>
              <a:t>quarterly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kern="0" dirty="0">
                <a:latin typeface="Arial" charset="0"/>
              </a:rPr>
              <a:t>next deadlines for sending the data to the secretariat: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500" kern="0" dirty="0">
                <a:latin typeface="Arial" charset="0"/>
              </a:rPr>
              <a:t>Q4 2024 </a:t>
            </a:r>
            <a:r>
              <a:rPr lang="de-DE" sz="1500" kern="0" dirty="0" err="1">
                <a:latin typeface="Arial" charset="0"/>
              </a:rPr>
              <a:t>asap</a:t>
            </a:r>
            <a:endParaRPr lang="de-DE" sz="1500" kern="0" dirty="0">
              <a:latin typeface="Arial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de-DE" sz="1500" kern="0" dirty="0"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8E552-9642-4396-8949-AD9DE2A8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204A-FF92-410C-8654-B569D9E85C72}" type="slidenum">
              <a:rPr lang="en-GB" smtClean="0"/>
              <a:t>6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BA4E2-BBAD-4DE8-87CF-F2A1E4D3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Quarter 3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428D7-AA63-476B-B634-D65D90E0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Contact: daniel.fasham@aea.uk.com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75291-28D7-4CE2-BC3C-8065DE2C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11" y="1922211"/>
            <a:ext cx="3510777" cy="23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0fa302-7d07-4ba8-822a-6999b04b79b2">
      <Terms xmlns="http://schemas.microsoft.com/office/infopath/2007/PartnerControls"/>
    </lcf76f155ced4ddcb4097134ff3c332f>
    <TaxCatchAll xmlns="1bf87d66-480b-4462-ae90-ac324b5053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42E38D502584B96C3D290830B0FFF" ma:contentTypeVersion="18" ma:contentTypeDescription="Create a new document." ma:contentTypeScope="" ma:versionID="f0147334bc93976ad5cd42301105d017">
  <xsd:schema xmlns:xsd="http://www.w3.org/2001/XMLSchema" xmlns:xs="http://www.w3.org/2001/XMLSchema" xmlns:p="http://schemas.microsoft.com/office/2006/metadata/properties" xmlns:ns2="260fa302-7d07-4ba8-822a-6999b04b79b2" xmlns:ns3="1bf87d66-480b-4462-ae90-ac324b50535b" targetNamespace="http://schemas.microsoft.com/office/2006/metadata/properties" ma:root="true" ma:fieldsID="0e9a13e12ed9037797199801fec2efc7" ns2:_="" ns3:_="">
    <xsd:import namespace="260fa302-7d07-4ba8-822a-6999b04b79b2"/>
    <xsd:import namespace="1bf87d66-480b-4462-ae90-ac324b505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fa302-7d07-4ba8-822a-6999b04b7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7d2791-72db-46f0-9378-6a98d93a16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87d66-480b-4462-ae90-ac324b505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06f537-5d32-467c-8018-fb981ffea498}" ma:internalName="TaxCatchAll" ma:showField="CatchAllData" ma:web="1bf87d66-480b-4462-ae90-ac324b505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881EAE-0469-4C34-BF2B-8CAAB27C35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9845D8-2FEC-4937-96A9-4300E63A84E7}">
  <ds:schemaRefs>
    <ds:schemaRef ds:uri="1bf87d66-480b-4462-ae90-ac324b50535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0fa302-7d07-4ba8-822a-6999b04b79b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B5BAC4-311F-4AB0-965E-6811F40C3B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fa302-7d07-4ba8-822a-6999b04b79b2"/>
    <ds:schemaRef ds:uri="1bf87d66-480b-4462-ae90-ac324b505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Fasham</dc:creator>
  <cp:lastModifiedBy>Natalie Hauser</cp:lastModifiedBy>
  <cp:revision>11</cp:revision>
  <cp:lastPrinted>2021-06-16T11:29:27Z</cp:lastPrinted>
  <dcterms:created xsi:type="dcterms:W3CDTF">2021-06-16T11:25:18Z</dcterms:created>
  <dcterms:modified xsi:type="dcterms:W3CDTF">2025-02-17T16:02:45Z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0x010100D8142E38D502584B96C3D290830B0FFF</vt:lpwstr>
  </property>
  <property fmtid="{D5CDD505-2E9C-101B-9397-08002B2CF9AE}" pid="3" name="MediaServiceImageTags">
    <vt:lpwstr/>
  </property>
</Properties>
</file>